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533" r:id="rId3"/>
    <p:sldId id="535" r:id="rId4"/>
    <p:sldId id="259" r:id="rId5"/>
    <p:sldId id="267" r:id="rId6"/>
    <p:sldId id="268" r:id="rId7"/>
    <p:sldId id="537" r:id="rId8"/>
    <p:sldId id="536" r:id="rId9"/>
    <p:sldId id="538" r:id="rId10"/>
    <p:sldId id="539" r:id="rId11"/>
    <p:sldId id="540" r:id="rId12"/>
    <p:sldId id="541" r:id="rId13"/>
    <p:sldId id="542" r:id="rId14"/>
    <p:sldId id="543" r:id="rId15"/>
    <p:sldId id="544" r:id="rId16"/>
    <p:sldId id="54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9" d="100"/>
          <a:sy n="89" d="100"/>
        </p:scale>
        <p:origin x="10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1B973-490D-484F-84FF-09A001FEFF64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B047D-A17C-4B31-9915-B828068114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092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1B973-490D-484F-84FF-09A001FEFF64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B047D-A17C-4B31-9915-B828068114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140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1B973-490D-484F-84FF-09A001FEFF64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B047D-A17C-4B31-9915-B828068114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260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1A479-5E4B-4095-B9F7-5BAF20FB87D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2091B-45A5-48DE-A5C0-C62BFAFF2EC1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785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22D36-608D-4CE3-BE79-14D9B38D99B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7C449-CF6A-44F1-817B-7E6ACECD751B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53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693F6-0545-41A3-9ED9-F08D367E42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D4565-116C-4647-96EB-78F3CA95E5A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77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276EA-00E2-45DD-A57B-2E03F560A4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166B1-CD03-4313-8E55-2048A293FD5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216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10DB7-D52C-49C9-88C3-864E527CB2B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E84C4-BDB5-467B-8439-32351399C47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359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9A173-CA38-46CB-8A83-741D43990F0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2642E-6C4D-47C4-BD23-7D2C47CADB2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7606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EBE93-EE5F-4288-B760-F7D9467D738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FC7F7-D28E-4EC2-B7DE-5F3045919F4B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6509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EEB83-58D4-414A-AE60-2BB8D403FF3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B7DA0-0E01-4F56-94EE-CD8AECD0811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037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1B973-490D-484F-84FF-09A001FEFF64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B047D-A17C-4B31-9915-B828068114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6219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6B622-D173-42CD-B5CE-630C2C92AC4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80514-2C02-4C59-A24C-B9DC8BF9045B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6212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E2169-0B30-4341-B758-0381A4638A1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46221-53FD-49BA-9864-516F2F34EE0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749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8A942-FB52-456E-84BE-4450B64C30D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C64A9-52BD-4A4F-AD2C-22C22AB31B42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912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1B973-490D-484F-84FF-09A001FEFF64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B047D-A17C-4B31-9915-B828068114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248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1B973-490D-484F-84FF-09A001FEFF64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B047D-A17C-4B31-9915-B828068114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418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1B973-490D-484F-84FF-09A001FEFF64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B047D-A17C-4B31-9915-B828068114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302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1B973-490D-484F-84FF-09A001FEFF64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B047D-A17C-4B31-9915-B828068114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04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1B973-490D-484F-84FF-09A001FEFF64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B047D-A17C-4B31-9915-B828068114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244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1B973-490D-484F-84FF-09A001FEFF64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B047D-A17C-4B31-9915-B828068114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684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1B973-490D-484F-84FF-09A001FEFF64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B047D-A17C-4B31-9915-B828068114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668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1B973-490D-484F-84FF-09A001FEFF64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B047D-A17C-4B31-9915-B828068114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834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563E4FF-5196-4E1C-9033-48C86E84A1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3798F8-344A-4229-8D5B-84C24026DE8A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216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1041" y="75319"/>
            <a:ext cx="54621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/>
                <a:ea typeface="+mn-ea"/>
                <a:cs typeface="+mn-cs"/>
              </a:rPr>
              <a:t>BEANBAG AIMING</a:t>
            </a:r>
          </a:p>
        </p:txBody>
      </p:sp>
      <p:pic>
        <p:nvPicPr>
          <p:cNvPr id="10242" name="Picture 2" descr="http://www.isleofwightbouncycastles.com/Bean%20Bag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3090270"/>
            <a:ext cx="762915" cy="76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ecx.images-amazon.com/images/I/411mjVOrvOL._SL500_AA3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75562"/>
            <a:ext cx="2682049" cy="268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Triangle 3"/>
          <p:cNvSpPr/>
          <p:nvPr/>
        </p:nvSpPr>
        <p:spPr>
          <a:xfrm>
            <a:off x="5580112" y="2780928"/>
            <a:ext cx="2520280" cy="1266860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val 2"/>
          <p:cNvSpPr/>
          <p:nvPr/>
        </p:nvSpPr>
        <p:spPr>
          <a:xfrm>
            <a:off x="6012160" y="3573015"/>
            <a:ext cx="653662" cy="684595"/>
          </a:xfrm>
          <a:prstGeom prst="ellipse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 w="76200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510898" y="4047788"/>
            <a:ext cx="653662" cy="684595"/>
          </a:xfrm>
          <a:prstGeom prst="ellipse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 w="76200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5004048" y="4509120"/>
            <a:ext cx="653662" cy="684595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 w="76200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4142" y="1312120"/>
            <a:ext cx="70249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How many bean bags can you get into the hoops?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/>
              </a:rPr>
              <a:t>2 points if bean bag is inside hoop. 1 point if beanbag is touching the rim.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dirty="0">
              <a:solidFill>
                <a:prstClr val="black"/>
              </a:solidFill>
              <a:latin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/>
              </a:rPr>
              <a:t>Various competitions: -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/>
              </a:rPr>
              <a:t>Get as many bean bags in 1 hoop only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/>
              </a:rPr>
              <a:t>Get 1 bean bag in each of the hoops that are set out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/>
              </a:rPr>
              <a:t>Get the same coloured bean bag in the matching hoop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/>
              </a:rPr>
              <a:t>Throw with 1 hand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/>
              </a:rPr>
              <a:t>Throw with 2 hands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/>
              </a:rPr>
              <a:t>These could be run as an individual or as a team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/>
              </a:rPr>
              <a:t>competition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GB" dirty="0">
              <a:solidFill>
                <a:prstClr val="black"/>
              </a:solidFill>
              <a:latin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B0FDD824-F15C-4FC2-B792-0C1F1D426FAA}"/>
              </a:ext>
            </a:extLst>
          </p:cNvPr>
          <p:cNvSpPr/>
          <p:nvPr/>
        </p:nvSpPr>
        <p:spPr>
          <a:xfrm>
            <a:off x="4482110" y="5029097"/>
            <a:ext cx="653662" cy="684595"/>
          </a:xfrm>
          <a:prstGeom prst="ellipse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 w="76200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2EEAA1E-9B1C-4737-BD70-611CF625F7FB}"/>
              </a:ext>
            </a:extLst>
          </p:cNvPr>
          <p:cNvSpPr/>
          <p:nvPr/>
        </p:nvSpPr>
        <p:spPr>
          <a:xfrm>
            <a:off x="3956633" y="5489110"/>
            <a:ext cx="653662" cy="684595"/>
          </a:xfrm>
          <a:prstGeom prst="ellipse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 w="76200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F8EF4A8-A6E0-4BA5-B7D6-F92B9790BEBF}"/>
              </a:ext>
            </a:extLst>
          </p:cNvPr>
          <p:cNvSpPr txBox="1"/>
          <p:nvPr/>
        </p:nvSpPr>
        <p:spPr>
          <a:xfrm>
            <a:off x="7534276" y="194900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EQUIPMENT</a:t>
            </a:r>
          </a:p>
          <a:p>
            <a:r>
              <a:rPr lang="en-US" dirty="0">
                <a:solidFill>
                  <a:srgbClr val="FF0000"/>
                </a:solidFill>
              </a:rPr>
              <a:t>Hoops</a:t>
            </a:r>
          </a:p>
          <a:p>
            <a:r>
              <a:rPr lang="en-US" dirty="0">
                <a:solidFill>
                  <a:srgbClr val="FF0000"/>
                </a:solidFill>
              </a:rPr>
              <a:t>Beanbags</a:t>
            </a:r>
          </a:p>
          <a:p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279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D5DD9FF-CF8A-4B71-B876-D6728EC851B3}"/>
              </a:ext>
            </a:extLst>
          </p:cNvPr>
          <p:cNvSpPr/>
          <p:nvPr/>
        </p:nvSpPr>
        <p:spPr>
          <a:xfrm>
            <a:off x="0" y="0"/>
            <a:ext cx="90845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kern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Pass the ball around your body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C9507D2-9F9C-4E7D-AB27-47B602819D1E}"/>
              </a:ext>
            </a:extLst>
          </p:cNvPr>
          <p:cNvSpPr/>
          <p:nvPr/>
        </p:nvSpPr>
        <p:spPr>
          <a:xfrm>
            <a:off x="7059574" y="1508491"/>
            <a:ext cx="18535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b="1" u="sng" kern="0" dirty="0">
                <a:solidFill>
                  <a:srgbClr val="FF0000"/>
                </a:solidFill>
              </a:rPr>
              <a:t>EQUIPMENT</a:t>
            </a:r>
          </a:p>
          <a:p>
            <a:pPr lvl="0">
              <a:defRPr/>
            </a:pPr>
            <a:r>
              <a:rPr lang="en-US" kern="0" dirty="0">
                <a:solidFill>
                  <a:srgbClr val="FF0000"/>
                </a:solidFill>
              </a:rPr>
              <a:t>Large ball – KS2</a:t>
            </a:r>
          </a:p>
          <a:p>
            <a:pPr lvl="0">
              <a:defRPr/>
            </a:pPr>
            <a:r>
              <a:rPr lang="en-US" kern="0" dirty="0">
                <a:solidFill>
                  <a:srgbClr val="FF0000"/>
                </a:solidFill>
              </a:rPr>
              <a:t>Smaller ball – KS1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B250351-EE5E-432E-87B8-EFF1592FC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5341" y="2908874"/>
            <a:ext cx="1676545" cy="323725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197E71E-836E-48B6-A579-699FFE0B4976}"/>
              </a:ext>
            </a:extLst>
          </p:cNvPr>
          <p:cNvSpPr/>
          <p:nvPr/>
        </p:nvSpPr>
        <p:spPr>
          <a:xfrm>
            <a:off x="334689" y="3174771"/>
            <a:ext cx="466986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itchFamily="34" charset="0"/>
                <a:cs typeface="Times New Roman" pitchFamily="18" charset="0"/>
              </a:rPr>
              <a:t>Stand still and pass the ball around your middle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kern="0" dirty="0">
              <a:solidFill>
                <a:prstClr val="black"/>
              </a:solidFill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itchFamily="18" charset="0"/>
              </a:rPr>
              <a:t>How many times can you do this in 30 seconds?</a:t>
            </a: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52762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A &amp; T multi skills0025.JPG">
            <a:extLst>
              <a:ext uri="{FF2B5EF4-FFF2-40B4-BE49-F238E27FC236}">
                <a16:creationId xmlns:a16="http://schemas.microsoft.com/office/drawing/2014/main" xmlns="" id="{1EB1747D-1BE9-4DEE-B9DD-FC707E5E79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5" t="1923" r="15384"/>
          <a:stretch>
            <a:fillRect/>
          </a:stretch>
        </p:blipFill>
        <p:spPr bwMode="auto">
          <a:xfrm>
            <a:off x="5219273" y="2020031"/>
            <a:ext cx="1465104" cy="2766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2" descr="A &amp; T multi skills0027.JPG">
            <a:extLst>
              <a:ext uri="{FF2B5EF4-FFF2-40B4-BE49-F238E27FC236}">
                <a16:creationId xmlns:a16="http://schemas.microsoft.com/office/drawing/2014/main" xmlns="" id="{F7AC9DD3-45EC-46AA-B53C-76173AE59F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4" t="1923" r="16982"/>
          <a:stretch>
            <a:fillRect/>
          </a:stretch>
        </p:blipFill>
        <p:spPr bwMode="auto">
          <a:xfrm>
            <a:off x="6976591" y="2020031"/>
            <a:ext cx="1383141" cy="2766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3BC82DF-786F-4CB7-9F9B-D9DB60F4024E}"/>
              </a:ext>
            </a:extLst>
          </p:cNvPr>
          <p:cNvSpPr/>
          <p:nvPr/>
        </p:nvSpPr>
        <p:spPr>
          <a:xfrm>
            <a:off x="3545417" y="174708"/>
            <a:ext cx="20762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kern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slalom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BF3515A-5151-4B48-8A88-0DE3449292CC}"/>
              </a:ext>
            </a:extLst>
          </p:cNvPr>
          <p:cNvSpPr/>
          <p:nvPr/>
        </p:nvSpPr>
        <p:spPr>
          <a:xfrm>
            <a:off x="7395875" y="174708"/>
            <a:ext cx="13708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kern="0" dirty="0">
                <a:solidFill>
                  <a:srgbClr val="FF0000"/>
                </a:solidFill>
              </a:rPr>
              <a:t>EQUIPMENT</a:t>
            </a:r>
          </a:p>
          <a:p>
            <a:r>
              <a:rPr lang="en-US" kern="0" dirty="0">
                <a:solidFill>
                  <a:srgbClr val="FF0000"/>
                </a:solidFill>
              </a:rPr>
              <a:t>4 cones</a:t>
            </a:r>
          </a:p>
          <a:p>
            <a:r>
              <a:rPr lang="en-US" kern="0" dirty="0">
                <a:solidFill>
                  <a:srgbClr val="FF0000"/>
                </a:solidFill>
              </a:rPr>
              <a:t>stopwatch</a:t>
            </a:r>
            <a:endParaRPr lang="en-GB" dirty="0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xmlns="" id="{0C9D699F-D560-429F-912F-FFD02BB48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221" y="5907342"/>
            <a:ext cx="2091714" cy="646331"/>
          </a:xfrm>
          <a:prstGeom prst="rect">
            <a:avLst/>
          </a:prstGeom>
          <a:solidFill>
            <a:srgbClr val="66FFFF"/>
          </a:solidFill>
          <a:ln w="9525">
            <a:solidFill>
              <a:srgbClr val="66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2 small steps between each cone</a:t>
            </a:r>
            <a:endParaRPr lang="en-GB" altLang="en-US" sz="1800" dirty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2E4498A-8BE8-410E-8985-67862670EDEB}"/>
              </a:ext>
            </a:extLst>
          </p:cNvPr>
          <p:cNvSpPr/>
          <p:nvPr/>
        </p:nvSpPr>
        <p:spPr>
          <a:xfrm>
            <a:off x="355059" y="2611265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Run in a zigzag pattern between the cones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GB" altLang="en-US" dirty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Then run straight back to the start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GB" altLang="en-US" dirty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You have scored 1 point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GB" altLang="en-US" dirty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How many points can you score in 30 seconds?</a:t>
            </a:r>
          </a:p>
        </p:txBody>
      </p:sp>
    </p:spTree>
    <p:extLst>
      <p:ext uri="{BB962C8B-B14F-4D97-AF65-F5344CB8AC3E}">
        <p14:creationId xmlns:p14="http://schemas.microsoft.com/office/powerpoint/2010/main" val="3154032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xmlns="" id="{39C01646-FB2F-4F4D-A114-1457FDB66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25" y="4524375"/>
            <a:ext cx="4540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xmlns="" id="{AF789F4A-BAC5-411B-8A8A-2D8FE01C0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25" y="4071938"/>
            <a:ext cx="45402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xmlns="" id="{372EDA88-BE19-47E9-8EC3-C3966193D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25" y="3617913"/>
            <a:ext cx="4540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xmlns="" id="{F774C360-198E-4830-A611-DC3697AD4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2786063"/>
            <a:ext cx="45402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xmlns="" id="{C5B419E3-469E-4754-8601-B04994F77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988" y="3200400"/>
            <a:ext cx="45243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B2369D64-D615-49B7-A07D-868B4B5D9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988" y="1879600"/>
            <a:ext cx="45243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E6AEF5B-1A60-4679-AC85-8A9FCFE48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2333625"/>
            <a:ext cx="45402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xmlns="" id="{BAAF48F8-CC2B-4DA4-9C57-09F069410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1441450"/>
            <a:ext cx="45402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9D3E36A-56E9-4346-9895-E431D7FA4E0C}"/>
              </a:ext>
            </a:extLst>
          </p:cNvPr>
          <p:cNvSpPr/>
          <p:nvPr/>
        </p:nvSpPr>
        <p:spPr>
          <a:xfrm>
            <a:off x="2568887" y="135925"/>
            <a:ext cx="40062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kern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Spot jumping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5938474-116D-4C72-9C48-0266CB43F7AD}"/>
              </a:ext>
            </a:extLst>
          </p:cNvPr>
          <p:cNvSpPr/>
          <p:nvPr/>
        </p:nvSpPr>
        <p:spPr>
          <a:xfrm>
            <a:off x="508313" y="2253215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Jump for 2 feet to 2 feet from 1</a:t>
            </a:r>
            <a:r>
              <a:rPr lang="en-GB" altLang="en-US" baseline="300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st</a:t>
            </a:r>
            <a:r>
              <a:rPr lang="en-GB" altLang="en-US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to last spot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GB" altLang="en-US" dirty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Then run back to start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GB" altLang="en-US" dirty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You have scored 1 point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GB" altLang="en-US" dirty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How many times can you do this in 30 seconds?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GB" altLang="en-US" dirty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ACFBB44-D1FE-44F4-82B7-43FC26521FA1}"/>
              </a:ext>
            </a:extLst>
          </p:cNvPr>
          <p:cNvSpPr/>
          <p:nvPr/>
        </p:nvSpPr>
        <p:spPr>
          <a:xfrm>
            <a:off x="7470016" y="213285"/>
            <a:ext cx="13708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u="sng" kern="0" dirty="0">
                <a:solidFill>
                  <a:srgbClr val="FF0000"/>
                </a:solidFill>
              </a:rPr>
              <a:t>EQUIPMENT</a:t>
            </a:r>
          </a:p>
          <a:p>
            <a:pPr lvl="0"/>
            <a:r>
              <a:rPr lang="en-US" kern="0" dirty="0">
                <a:solidFill>
                  <a:srgbClr val="FF0000"/>
                </a:solidFill>
              </a:rPr>
              <a:t>8 spots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FD088C41-AC02-4BD6-BA94-70D946973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1568" y="5916867"/>
            <a:ext cx="2091714" cy="646331"/>
          </a:xfrm>
          <a:prstGeom prst="rect">
            <a:avLst/>
          </a:prstGeom>
          <a:solidFill>
            <a:srgbClr val="66FFFF"/>
          </a:solidFill>
          <a:ln w="9525">
            <a:solidFill>
              <a:srgbClr val="66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 err="1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Approx</a:t>
            </a:r>
            <a:r>
              <a:rPr lang="en-US" altLang="en-US" sz="18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6” or 15cm between each spot</a:t>
            </a:r>
            <a:endParaRPr lang="en-GB" altLang="en-US" sz="1800" dirty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030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C3A7B7A-0B48-45C1-A379-5EF7DEEB0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2537" y="2248928"/>
            <a:ext cx="1462902" cy="21377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CBEE1FB-BF40-4A74-856F-ED49873B0A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81" t="-1338" r="36162" b="-378"/>
          <a:stretch/>
        </p:blipFill>
        <p:spPr>
          <a:xfrm>
            <a:off x="7562333" y="2248928"/>
            <a:ext cx="1210961" cy="21416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7E2FEC8-4618-4B22-A6D2-875540E01F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838" t="-331" r="35000" b="1"/>
          <a:stretch/>
        </p:blipFill>
        <p:spPr>
          <a:xfrm>
            <a:off x="4862537" y="4386647"/>
            <a:ext cx="1410253" cy="21416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80A6DC8-E2C1-4784-8D57-CBAF9BABBAD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881" r="21459"/>
          <a:stretch/>
        </p:blipFill>
        <p:spPr>
          <a:xfrm>
            <a:off x="6900183" y="4613783"/>
            <a:ext cx="1761904" cy="19145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BDF24AE-E22D-47FD-88E5-8BDD9E4BE7AE}"/>
              </a:ext>
            </a:extLst>
          </p:cNvPr>
          <p:cNvSpPr/>
          <p:nvPr/>
        </p:nvSpPr>
        <p:spPr>
          <a:xfrm>
            <a:off x="2813808" y="107267"/>
            <a:ext cx="40863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kern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Hula Hooping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54E3435-5454-4876-9B5D-257644AE3A8F}"/>
              </a:ext>
            </a:extLst>
          </p:cNvPr>
          <p:cNvSpPr/>
          <p:nvPr/>
        </p:nvSpPr>
        <p:spPr>
          <a:xfrm>
            <a:off x="7402406" y="145026"/>
            <a:ext cx="13708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u="sng" kern="0" dirty="0">
                <a:solidFill>
                  <a:srgbClr val="FF0000"/>
                </a:solidFill>
              </a:rPr>
              <a:t>EQUIPMENT</a:t>
            </a:r>
          </a:p>
          <a:p>
            <a:pPr lvl="0"/>
            <a:r>
              <a:rPr lang="en-US" kern="0" dirty="0">
                <a:solidFill>
                  <a:srgbClr val="FF0000"/>
                </a:solidFill>
              </a:rPr>
              <a:t>Hula hoop</a:t>
            </a:r>
          </a:p>
          <a:p>
            <a:pPr lvl="0"/>
            <a:r>
              <a:rPr lang="en-US" kern="0" dirty="0">
                <a:solidFill>
                  <a:srgbClr val="FF0000"/>
                </a:solidFill>
              </a:rPr>
              <a:t>stopwatch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9B460E8-AD09-4016-B624-38AC731B85C6}"/>
              </a:ext>
            </a:extLst>
          </p:cNvPr>
          <p:cNvSpPr txBox="1"/>
          <p:nvPr/>
        </p:nvSpPr>
        <p:spPr>
          <a:xfrm>
            <a:off x="263096" y="1767999"/>
            <a:ext cx="461754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Hula hoop for as long as possible (I suggest </a:t>
            </a:r>
          </a:p>
          <a:p>
            <a:r>
              <a:rPr lang="en-US" dirty="0"/>
              <a:t>that you set a maximum time limit of 1 minute)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challenge could be: -</a:t>
            </a:r>
          </a:p>
          <a:p>
            <a:r>
              <a:rPr lang="en-US" dirty="0"/>
              <a:t>Around the middle</a:t>
            </a:r>
          </a:p>
          <a:p>
            <a:r>
              <a:rPr lang="en-US" dirty="0"/>
              <a:t>Around 1 arm</a:t>
            </a:r>
          </a:p>
          <a:p>
            <a:r>
              <a:rPr lang="en-US" dirty="0"/>
              <a:t>Around 2 arms</a:t>
            </a:r>
          </a:p>
          <a:p>
            <a:r>
              <a:rPr lang="en-US" dirty="0"/>
              <a:t>Or use the foot hula hoop ankle ball</a:t>
            </a:r>
          </a:p>
        </p:txBody>
      </p:sp>
    </p:spTree>
    <p:extLst>
      <p:ext uri="{BB962C8B-B14F-4D97-AF65-F5344CB8AC3E}">
        <p14:creationId xmlns:p14="http://schemas.microsoft.com/office/powerpoint/2010/main" val="1077980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76D8E3C-C225-480E-8AFF-8BD2AA3822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502"/>
          <a:stretch/>
        </p:blipFill>
        <p:spPr>
          <a:xfrm>
            <a:off x="6508406" y="2635835"/>
            <a:ext cx="1838325" cy="229951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954826C-C185-4E58-A156-B76F91122C99}"/>
              </a:ext>
            </a:extLst>
          </p:cNvPr>
          <p:cNvSpPr/>
          <p:nvPr/>
        </p:nvSpPr>
        <p:spPr>
          <a:xfrm>
            <a:off x="7512908" y="199422"/>
            <a:ext cx="15322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u="sng" kern="0" dirty="0">
                <a:solidFill>
                  <a:srgbClr val="FF0000"/>
                </a:solidFill>
              </a:rPr>
              <a:t>EQUIPMENT</a:t>
            </a:r>
          </a:p>
          <a:p>
            <a:pPr lvl="0"/>
            <a:r>
              <a:rPr lang="en-US" kern="0" dirty="0">
                <a:solidFill>
                  <a:srgbClr val="FF0000"/>
                </a:solidFill>
              </a:rPr>
              <a:t>Skipping rope</a:t>
            </a:r>
          </a:p>
          <a:p>
            <a:pPr lvl="0"/>
            <a:r>
              <a:rPr lang="en-US" kern="0" dirty="0">
                <a:solidFill>
                  <a:srgbClr val="FF0000"/>
                </a:solidFill>
              </a:rPr>
              <a:t>stopwatch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EAE254F-C025-4D94-86C3-C24971561405}"/>
              </a:ext>
            </a:extLst>
          </p:cNvPr>
          <p:cNvSpPr/>
          <p:nvPr/>
        </p:nvSpPr>
        <p:spPr>
          <a:xfrm>
            <a:off x="3082446" y="100568"/>
            <a:ext cx="262764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kern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Skipping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3C2CE16-081F-4ADA-8823-049894B4BB50}"/>
              </a:ext>
            </a:extLst>
          </p:cNvPr>
          <p:cNvSpPr txBox="1"/>
          <p:nvPr/>
        </p:nvSpPr>
        <p:spPr>
          <a:xfrm>
            <a:off x="549618" y="2263861"/>
            <a:ext cx="545213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There are skipping games, rhymes &amp; challenges</a:t>
            </a:r>
          </a:p>
          <a:p>
            <a:endParaRPr lang="en-US" dirty="0"/>
          </a:p>
          <a:p>
            <a:r>
              <a:rPr lang="en-US" dirty="0"/>
              <a:t>How many skips can you do in 30 seconds?</a:t>
            </a:r>
          </a:p>
          <a:p>
            <a:r>
              <a:rPr lang="en-US" dirty="0"/>
              <a:t>Forwards</a:t>
            </a:r>
          </a:p>
          <a:p>
            <a:r>
              <a:rPr lang="en-US" dirty="0"/>
              <a:t>Backwards</a:t>
            </a:r>
          </a:p>
          <a:p>
            <a:r>
              <a:rPr lang="en-US" dirty="0"/>
              <a:t>Double pepper (you jump once and turn the rope twice)</a:t>
            </a:r>
          </a:p>
          <a:p>
            <a:r>
              <a:rPr lang="en-US" dirty="0"/>
              <a:t>Hopping</a:t>
            </a:r>
          </a:p>
          <a:p>
            <a:r>
              <a:rPr lang="en-US" dirty="0"/>
              <a:t>Hopscotch</a:t>
            </a:r>
          </a:p>
          <a:p>
            <a:r>
              <a:rPr lang="en-US" dirty="0"/>
              <a:t>Jump from side to side</a:t>
            </a:r>
          </a:p>
          <a:p>
            <a:r>
              <a:rPr lang="en-US" dirty="0"/>
              <a:t>Jump forwards &amp; backwards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3003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29DBCBE-416B-4BEF-8890-475D17AE71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71" t="3832" r="20405" b="9340"/>
          <a:stretch/>
        </p:blipFill>
        <p:spPr>
          <a:xfrm>
            <a:off x="5780663" y="1927652"/>
            <a:ext cx="2399510" cy="206357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A138671-66DA-43DF-86FC-A19EF07182D8}"/>
              </a:ext>
            </a:extLst>
          </p:cNvPr>
          <p:cNvSpPr/>
          <p:nvPr/>
        </p:nvSpPr>
        <p:spPr>
          <a:xfrm>
            <a:off x="3153021" y="149994"/>
            <a:ext cx="250100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kern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Bowling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34AA7A2-59FC-4DAD-8722-C5AC51B97C71}"/>
              </a:ext>
            </a:extLst>
          </p:cNvPr>
          <p:cNvSpPr/>
          <p:nvPr/>
        </p:nvSpPr>
        <p:spPr>
          <a:xfrm>
            <a:off x="7395519" y="149994"/>
            <a:ext cx="15693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u="sng" kern="0" dirty="0">
                <a:solidFill>
                  <a:srgbClr val="FF0000"/>
                </a:solidFill>
              </a:rPr>
              <a:t>EQUIPMENT</a:t>
            </a:r>
          </a:p>
          <a:p>
            <a:pPr lvl="0"/>
            <a:r>
              <a:rPr lang="en-US" kern="0" dirty="0">
                <a:solidFill>
                  <a:srgbClr val="FF0000"/>
                </a:solidFill>
              </a:rPr>
              <a:t>Skittles</a:t>
            </a:r>
          </a:p>
          <a:p>
            <a:pPr lvl="0"/>
            <a:r>
              <a:rPr lang="en-US" kern="0" dirty="0">
                <a:solidFill>
                  <a:srgbClr val="FF0000"/>
                </a:solidFill>
              </a:rPr>
              <a:t>ball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A8CDEB8-3E7D-455F-A471-9AC1072F013E}"/>
              </a:ext>
            </a:extLst>
          </p:cNvPr>
          <p:cNvSpPr txBox="1"/>
          <p:nvPr/>
        </p:nvSpPr>
        <p:spPr>
          <a:xfrm>
            <a:off x="207474" y="1359243"/>
            <a:ext cx="631172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Roll a ball at the skittles</a:t>
            </a:r>
          </a:p>
          <a:p>
            <a:endParaRPr lang="en-US" dirty="0"/>
          </a:p>
          <a:p>
            <a:r>
              <a:rPr lang="en-US" dirty="0"/>
              <a:t>How many turns does it take before you can knock them all over?</a:t>
            </a:r>
          </a:p>
          <a:p>
            <a:endParaRPr lang="en-US" dirty="0"/>
          </a:p>
          <a:p>
            <a:r>
              <a:rPr lang="en-US" dirty="0"/>
              <a:t>KS1 – place skittles close together</a:t>
            </a:r>
          </a:p>
          <a:p>
            <a:endParaRPr lang="en-US" dirty="0"/>
          </a:p>
          <a:p>
            <a:r>
              <a:rPr lang="en-US" dirty="0"/>
              <a:t>More able/KS2 – spread out the skittles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7E52A08-B44C-4522-A690-D507F8E2C3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1135" b="54901"/>
          <a:stretch/>
        </p:blipFill>
        <p:spPr>
          <a:xfrm>
            <a:off x="4956820" y="4018815"/>
            <a:ext cx="404298" cy="9665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FA512A3-73F8-4D68-8B03-AE90F12086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1135" b="54901"/>
          <a:stretch/>
        </p:blipFill>
        <p:spPr>
          <a:xfrm>
            <a:off x="8153804" y="4018815"/>
            <a:ext cx="404298" cy="9665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273D095-1AEA-420A-AB59-945FA328AA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1135" b="54901"/>
          <a:stretch/>
        </p:blipFill>
        <p:spPr>
          <a:xfrm>
            <a:off x="5349832" y="4502081"/>
            <a:ext cx="404298" cy="9665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E7E7AF3-5F17-4376-9240-76ECE5063A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1135" b="54901"/>
          <a:stretch/>
        </p:blipFill>
        <p:spPr>
          <a:xfrm>
            <a:off x="5807032" y="4946914"/>
            <a:ext cx="404298" cy="9665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22630F7-64F5-4D52-8BB2-449D06908C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1135" b="54901"/>
          <a:stretch/>
        </p:blipFill>
        <p:spPr>
          <a:xfrm>
            <a:off x="7596784" y="4502082"/>
            <a:ext cx="404298" cy="9665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212A372-8A3B-48C5-BF5F-0846BE5F9C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1135" b="54901"/>
          <a:stretch/>
        </p:blipFill>
        <p:spPr>
          <a:xfrm>
            <a:off x="6980418" y="4988063"/>
            <a:ext cx="404298" cy="9665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CAE65D9-598B-4011-9506-A503DEE7E6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1135" b="54901"/>
          <a:stretch/>
        </p:blipFill>
        <p:spPr>
          <a:xfrm>
            <a:off x="6363730" y="5424657"/>
            <a:ext cx="404298" cy="966531"/>
          </a:xfrm>
          <a:prstGeom prst="rect">
            <a:avLst/>
          </a:prstGeom>
        </p:spPr>
      </p:pic>
      <p:sp>
        <p:nvSpPr>
          <p:cNvPr id="14" name="TextBox 7">
            <a:extLst>
              <a:ext uri="{FF2B5EF4-FFF2-40B4-BE49-F238E27FC236}">
                <a16:creationId xmlns:a16="http://schemas.microsoft.com/office/drawing/2014/main" xmlns="" id="{CA3AF38C-3AFE-4995-88B1-37C351C06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492" y="5954594"/>
            <a:ext cx="2301779" cy="646331"/>
          </a:xfrm>
          <a:prstGeom prst="rect">
            <a:avLst/>
          </a:prstGeom>
          <a:solidFill>
            <a:srgbClr val="66FFFF"/>
          </a:solidFill>
          <a:ln w="9525">
            <a:solidFill>
              <a:srgbClr val="66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Children start 5 steps away from skittles</a:t>
            </a:r>
            <a:endParaRPr lang="en-GB" altLang="en-US" sz="1800" dirty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996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6743ECB-5A4F-4CC2-930B-C4BD461597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589" t="21285" r="1768" b="19587"/>
          <a:stretch/>
        </p:blipFill>
        <p:spPr>
          <a:xfrm>
            <a:off x="5848350" y="1657350"/>
            <a:ext cx="2943226" cy="36480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7199A80-A430-463E-8996-F43EE74EAB67}"/>
              </a:ext>
            </a:extLst>
          </p:cNvPr>
          <p:cNvSpPr/>
          <p:nvPr/>
        </p:nvSpPr>
        <p:spPr>
          <a:xfrm>
            <a:off x="1995492" y="233660"/>
            <a:ext cx="532447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Balance challenge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5CDF193-F703-4DC4-A0A2-88350228B8FE}"/>
              </a:ext>
            </a:extLst>
          </p:cNvPr>
          <p:cNvSpPr txBox="1"/>
          <p:nvPr/>
        </p:nvSpPr>
        <p:spPr>
          <a:xfrm>
            <a:off x="352424" y="1885950"/>
            <a:ext cx="502252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long can you balance on 1 leg</a:t>
            </a:r>
            <a:r>
              <a:rPr lang="en-GB" dirty="0"/>
              <a:t>?</a:t>
            </a:r>
          </a:p>
          <a:p>
            <a:endParaRPr lang="en-GB" dirty="0"/>
          </a:p>
          <a:p>
            <a:r>
              <a:rPr lang="en-GB" dirty="0"/>
              <a:t>**1 foot on the ground, other foot next to knee**</a:t>
            </a:r>
          </a:p>
          <a:p>
            <a:endParaRPr lang="en-GB" dirty="0"/>
          </a:p>
          <a:p>
            <a:r>
              <a:rPr lang="en-GB" dirty="0"/>
              <a:t>Record best time for right foot and left foot balance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3869DAE-EAA0-4422-A113-A132DC438E38}"/>
              </a:ext>
            </a:extLst>
          </p:cNvPr>
          <p:cNvSpPr txBox="1"/>
          <p:nvPr/>
        </p:nvSpPr>
        <p:spPr>
          <a:xfrm>
            <a:off x="7534276" y="1949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EQUIPMENT</a:t>
            </a:r>
          </a:p>
          <a:p>
            <a:r>
              <a:rPr lang="en-US" dirty="0">
                <a:solidFill>
                  <a:srgbClr val="FF0000"/>
                </a:solidFill>
              </a:rPr>
              <a:t>Stopwatch</a:t>
            </a:r>
          </a:p>
          <a:p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61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2592" y="1482448"/>
            <a:ext cx="3008313" cy="4691063"/>
          </a:xfrm>
        </p:spPr>
        <p:txBody>
          <a:bodyPr/>
          <a:lstStyle/>
          <a:p>
            <a:pPr marL="342900" indent="-342900">
              <a:buSzPct val="112000"/>
              <a:buFont typeface="+mj-lt"/>
              <a:buAutoNum type="arabicPeriod"/>
            </a:pPr>
            <a:r>
              <a:rPr lang="en-GB" dirty="0"/>
              <a:t>  Start at A</a:t>
            </a:r>
          </a:p>
          <a:p>
            <a:pPr marL="342900" indent="-342900">
              <a:buSzPct val="112000"/>
              <a:buFont typeface="+mj-lt"/>
              <a:buAutoNum type="arabicPeriod"/>
            </a:pPr>
            <a:r>
              <a:rPr lang="en-GB" dirty="0"/>
              <a:t>  Run and touch B</a:t>
            </a:r>
          </a:p>
          <a:p>
            <a:pPr marL="342900" indent="-342900">
              <a:buSzPct val="112000"/>
              <a:buFont typeface="+mj-lt"/>
              <a:buAutoNum type="arabicPeriod"/>
            </a:pPr>
            <a:r>
              <a:rPr lang="en-GB" dirty="0"/>
              <a:t>  Sidestep and touch C</a:t>
            </a:r>
          </a:p>
          <a:p>
            <a:pPr marL="342900" indent="-342900">
              <a:buSzPct val="112000"/>
              <a:buFont typeface="+mj-lt"/>
              <a:buAutoNum type="arabicPeriod"/>
            </a:pPr>
            <a:r>
              <a:rPr lang="en-GB" dirty="0"/>
              <a:t>  Sidestep and touch D</a:t>
            </a:r>
          </a:p>
          <a:p>
            <a:pPr marL="342900" indent="-342900">
              <a:buSzPct val="112000"/>
              <a:buFont typeface="+mj-lt"/>
              <a:buAutoNum type="arabicPeriod"/>
            </a:pPr>
            <a:r>
              <a:rPr lang="en-GB" dirty="0"/>
              <a:t>  Sidestep and touch B</a:t>
            </a:r>
          </a:p>
          <a:p>
            <a:pPr marL="342900" indent="-342900">
              <a:buSzPct val="112000"/>
              <a:buFont typeface="+mj-lt"/>
              <a:buAutoNum type="arabicPeriod"/>
            </a:pPr>
            <a:r>
              <a:rPr lang="en-GB" dirty="0"/>
              <a:t>  Run back to A</a:t>
            </a:r>
          </a:p>
          <a:p>
            <a:pPr>
              <a:buBlip>
                <a:blip r:embed="rId2"/>
              </a:buBlip>
            </a:pPr>
            <a:endParaRPr lang="en-GB" dirty="0"/>
          </a:p>
          <a:p>
            <a:endParaRPr lang="en-GB" dirty="0"/>
          </a:p>
        </p:txBody>
      </p:sp>
      <p:pic>
        <p:nvPicPr>
          <p:cNvPr id="5" name="Picture 2" descr="http://www.topendsports.com/testing/images/t-test.gif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5572132" y="2071678"/>
            <a:ext cx="3238500" cy="299085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6" name="Picture 5" descr="A &amp; T multi skills00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2168" y="3369704"/>
            <a:ext cx="1382959" cy="1250622"/>
          </a:xfrm>
          <a:prstGeom prst="rect">
            <a:avLst/>
          </a:prstGeom>
        </p:spPr>
      </p:pic>
      <p:pic>
        <p:nvPicPr>
          <p:cNvPr id="7" name="Picture 6" descr="A &amp; T multi skills00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61528" y="3219068"/>
            <a:ext cx="818247" cy="1646862"/>
          </a:xfrm>
          <a:prstGeom prst="rect">
            <a:avLst/>
          </a:prstGeom>
        </p:spPr>
      </p:pic>
      <p:pic>
        <p:nvPicPr>
          <p:cNvPr id="8" name="Picture 7" descr="A &amp; T multi skills001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0759" y="3214686"/>
            <a:ext cx="989439" cy="16512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71258" y="5857892"/>
            <a:ext cx="2357454" cy="830997"/>
          </a:xfrm>
          <a:prstGeom prst="rect">
            <a:avLst/>
          </a:prstGeom>
          <a:solidFill>
            <a:srgbClr val="66FFFF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steps between A and 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3 steps between B and C </a:t>
            </a:r>
          </a:p>
          <a:p>
            <a:pPr lvl="0">
              <a:defRPr/>
            </a:pPr>
            <a:r>
              <a:rPr lang="en-US" sz="1600" dirty="0">
                <a:solidFill>
                  <a:prstClr val="black"/>
                </a:solidFill>
              </a:rPr>
              <a:t>3 steps between B and D 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86446" y="2428868"/>
            <a:ext cx="12858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86644" y="2500306"/>
            <a:ext cx="12858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72330" y="3214686"/>
            <a:ext cx="21431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72330" y="2786058"/>
            <a:ext cx="21431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72330" y="3643314"/>
            <a:ext cx="21431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00892" y="3000372"/>
            <a:ext cx="5000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72330" y="3429000"/>
            <a:ext cx="2857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10800000" flipH="1">
            <a:off x="5786446" y="2571744"/>
            <a:ext cx="1285884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358082" y="2571744"/>
            <a:ext cx="1143008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072330" y="4071942"/>
            <a:ext cx="1428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00892" y="2643182"/>
            <a:ext cx="5715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86578" y="4357694"/>
            <a:ext cx="5000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rot="16200000" flipH="1">
            <a:off x="6266411" y="3734853"/>
            <a:ext cx="1899178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929454" y="3929066"/>
            <a:ext cx="2857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9E1E102-8988-4A06-B6F7-830B5CCCA1F0}"/>
              </a:ext>
            </a:extLst>
          </p:cNvPr>
          <p:cNvSpPr/>
          <p:nvPr/>
        </p:nvSpPr>
        <p:spPr>
          <a:xfrm>
            <a:off x="2937804" y="0"/>
            <a:ext cx="37763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 DRILL TEST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7F43208-D8F4-4694-BC9B-A29ABF1D36A4}"/>
              </a:ext>
            </a:extLst>
          </p:cNvPr>
          <p:cNvSpPr/>
          <p:nvPr/>
        </p:nvSpPr>
        <p:spPr>
          <a:xfrm>
            <a:off x="7686675" y="0"/>
            <a:ext cx="13829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u="sng" dirty="0">
                <a:solidFill>
                  <a:srgbClr val="FF0000"/>
                </a:solidFill>
              </a:rPr>
              <a:t>EQUIPMENT</a:t>
            </a:r>
          </a:p>
          <a:p>
            <a:pPr lvl="0"/>
            <a:r>
              <a:rPr lang="en-US" dirty="0">
                <a:solidFill>
                  <a:srgbClr val="FF0000"/>
                </a:solidFill>
              </a:rPr>
              <a:t>Stopwatch</a:t>
            </a:r>
          </a:p>
          <a:p>
            <a:pPr lvl="0"/>
            <a:r>
              <a:rPr lang="en-US" dirty="0">
                <a:solidFill>
                  <a:srgbClr val="FF0000"/>
                </a:solidFill>
              </a:rPr>
              <a:t>4 cones</a:t>
            </a:r>
          </a:p>
        </p:txBody>
      </p:sp>
    </p:spTree>
    <p:extLst>
      <p:ext uri="{BB962C8B-B14F-4D97-AF65-F5344CB8AC3E}">
        <p14:creationId xmlns:p14="http://schemas.microsoft.com/office/powerpoint/2010/main" val="1278615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7381875" cy="4691063"/>
          </a:xfrm>
        </p:spPr>
        <p:txBody>
          <a:bodyPr/>
          <a:lstStyle/>
          <a:p>
            <a:r>
              <a:rPr lang="en-GB" dirty="0"/>
              <a:t>Stand behind the line and throw                                            The nearest cone scores 1 point and the                                        </a:t>
            </a:r>
          </a:p>
          <a:p>
            <a:r>
              <a:rPr lang="en-GB" dirty="0"/>
              <a:t>     the hoops over the cones                                                        furthest one away scores 4 points.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 descr="A &amp; T multi skills00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0177" y="2165935"/>
            <a:ext cx="2928958" cy="2196718"/>
          </a:xfrm>
          <a:prstGeom prst="rect">
            <a:avLst/>
          </a:prstGeom>
        </p:spPr>
      </p:pic>
      <p:pic>
        <p:nvPicPr>
          <p:cNvPr id="7" name="Picture 6" descr="A &amp; T multi skills00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218058"/>
            <a:ext cx="2952738" cy="22145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73876" y="5357039"/>
            <a:ext cx="2004996" cy="1323439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 CONES: 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step  from start</a:t>
            </a:r>
          </a:p>
          <a:p>
            <a:pPr lvl="0" algn="ctr"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steps from </a:t>
            </a:r>
            <a:r>
              <a:rPr lang="en-GB" sz="1600" b="1" dirty="0">
                <a:solidFill>
                  <a:prstClr val="black"/>
                </a:solidFill>
              </a:rPr>
              <a:t>start</a:t>
            </a:r>
          </a:p>
          <a:p>
            <a:pPr lvl="0" algn="ctr"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 steps from </a:t>
            </a:r>
            <a:r>
              <a:rPr lang="en-GB" sz="1600" b="1" dirty="0">
                <a:solidFill>
                  <a:prstClr val="black"/>
                </a:solidFill>
              </a:rPr>
              <a:t>start</a:t>
            </a:r>
          </a:p>
          <a:p>
            <a:pPr algn="ctr"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 steps from </a:t>
            </a:r>
            <a:r>
              <a:rPr lang="en-GB" sz="1600" b="1" dirty="0">
                <a:solidFill>
                  <a:prstClr val="black"/>
                </a:solidFill>
              </a:rPr>
              <a:t>start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1DC37D8-683B-407B-94BE-63241587148A}"/>
              </a:ext>
            </a:extLst>
          </p:cNvPr>
          <p:cNvSpPr/>
          <p:nvPr/>
        </p:nvSpPr>
        <p:spPr>
          <a:xfrm>
            <a:off x="2838406" y="0"/>
            <a:ext cx="26404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HOOPLA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C9FA172-1448-454C-ABBC-C7FF6C543E25}"/>
              </a:ext>
            </a:extLst>
          </p:cNvPr>
          <p:cNvSpPr/>
          <p:nvPr/>
        </p:nvSpPr>
        <p:spPr>
          <a:xfrm>
            <a:off x="7686675" y="0"/>
            <a:ext cx="13829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u="sng" dirty="0">
                <a:solidFill>
                  <a:srgbClr val="FF0000"/>
                </a:solidFill>
              </a:rPr>
              <a:t>EQUIPMENT</a:t>
            </a:r>
          </a:p>
          <a:p>
            <a:pPr lvl="0"/>
            <a:r>
              <a:rPr lang="en-US" dirty="0">
                <a:solidFill>
                  <a:srgbClr val="FF0000"/>
                </a:solidFill>
              </a:rPr>
              <a:t>4 cones</a:t>
            </a:r>
          </a:p>
          <a:p>
            <a:pPr lvl="0"/>
            <a:r>
              <a:rPr lang="en-US" dirty="0">
                <a:solidFill>
                  <a:srgbClr val="FF0000"/>
                </a:solidFill>
              </a:rPr>
              <a:t>4 hoops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43D698D-501F-4871-B83B-EB3DA14B2CDF}"/>
              </a:ext>
            </a:extLst>
          </p:cNvPr>
          <p:cNvSpPr txBox="1"/>
          <p:nvPr/>
        </p:nvSpPr>
        <p:spPr>
          <a:xfrm>
            <a:off x="238125" y="4648200"/>
            <a:ext cx="6847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order to save space, the cones could be placed one behind the other</a:t>
            </a:r>
            <a:endParaRPr lang="en-GB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xmlns="" id="{6DC11F9E-609F-4E09-94E6-0E8C7019507E}"/>
              </a:ext>
            </a:extLst>
          </p:cNvPr>
          <p:cNvSpPr/>
          <p:nvPr/>
        </p:nvSpPr>
        <p:spPr>
          <a:xfrm>
            <a:off x="7101198" y="4699949"/>
            <a:ext cx="270129" cy="2000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xmlns="" id="{27C658BF-D9E5-404E-A5DC-12BED62DB363}"/>
              </a:ext>
            </a:extLst>
          </p:cNvPr>
          <p:cNvSpPr/>
          <p:nvPr/>
        </p:nvSpPr>
        <p:spPr>
          <a:xfrm>
            <a:off x="7568946" y="4699949"/>
            <a:ext cx="270129" cy="2000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xmlns="" id="{3FFBED3C-27F5-401F-8770-EEBE4ADF677F}"/>
              </a:ext>
            </a:extLst>
          </p:cNvPr>
          <p:cNvSpPr/>
          <p:nvPr/>
        </p:nvSpPr>
        <p:spPr>
          <a:xfrm>
            <a:off x="8111454" y="4699948"/>
            <a:ext cx="270129" cy="2000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xmlns="" id="{96974C25-31D3-4381-A6F1-A392B26FC2A0}"/>
              </a:ext>
            </a:extLst>
          </p:cNvPr>
          <p:cNvSpPr/>
          <p:nvPr/>
        </p:nvSpPr>
        <p:spPr>
          <a:xfrm>
            <a:off x="8691992" y="4699947"/>
            <a:ext cx="270129" cy="2000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595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&amp; T multi skills00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90981" y="1252523"/>
            <a:ext cx="2732496" cy="364332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sz="1800" dirty="0"/>
              <a:t>Stand behind a line to shoot.</a:t>
            </a:r>
          </a:p>
          <a:p>
            <a:endParaRPr lang="en-GB" sz="1800" dirty="0"/>
          </a:p>
          <a:p>
            <a:r>
              <a:rPr lang="en-GB" sz="1800" dirty="0"/>
              <a:t>You have 10 attempts</a:t>
            </a:r>
          </a:p>
          <a:p>
            <a:endParaRPr lang="en-GB" sz="1800" dirty="0"/>
          </a:p>
          <a:p>
            <a:r>
              <a:rPr lang="en-GB" sz="1800" dirty="0"/>
              <a:t>You can use the backboard.</a:t>
            </a:r>
          </a:p>
          <a:p>
            <a:endParaRPr lang="en-GB" sz="1800" dirty="0"/>
          </a:p>
          <a:p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E740D0E-EA33-4F49-8876-AD3BA59DF896}"/>
              </a:ext>
            </a:extLst>
          </p:cNvPr>
          <p:cNvSpPr/>
          <p:nvPr/>
        </p:nvSpPr>
        <p:spPr>
          <a:xfrm>
            <a:off x="2867425" y="16617"/>
            <a:ext cx="32953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SHOOTING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83B7777-B6E3-4B4D-9E8B-BA0F155FF09A}"/>
              </a:ext>
            </a:extLst>
          </p:cNvPr>
          <p:cNvSpPr/>
          <p:nvPr/>
        </p:nvSpPr>
        <p:spPr>
          <a:xfrm>
            <a:off x="7620000" y="155116"/>
            <a:ext cx="13573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u="sng" dirty="0">
                <a:solidFill>
                  <a:srgbClr val="FF0000"/>
                </a:solidFill>
              </a:rPr>
              <a:t>EQUIPMENT</a:t>
            </a:r>
          </a:p>
          <a:p>
            <a:pPr lvl="0"/>
            <a:r>
              <a:rPr lang="en-US" dirty="0">
                <a:solidFill>
                  <a:srgbClr val="FF0000"/>
                </a:solidFill>
              </a:rPr>
              <a:t>Netball</a:t>
            </a:r>
          </a:p>
        </p:txBody>
      </p:sp>
    </p:spTree>
    <p:extLst>
      <p:ext uri="{BB962C8B-B14F-4D97-AF65-F5344CB8AC3E}">
        <p14:creationId xmlns:p14="http://schemas.microsoft.com/office/powerpoint/2010/main" val="3673335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http://www.earlyyearsresources.co.uk/acatalog/S-GS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0309">
            <a:off x="5891213" y="1963738"/>
            <a:ext cx="2038350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WordArt 2"/>
          <p:cNvSpPr>
            <a:spLocks noChangeArrowheads="1" noChangeShapeType="1" noTextEdit="1"/>
          </p:cNvSpPr>
          <p:nvPr/>
        </p:nvSpPr>
        <p:spPr bwMode="auto">
          <a:xfrm>
            <a:off x="6265863" y="4084638"/>
            <a:ext cx="1543050" cy="1000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start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465888" y="4005263"/>
            <a:ext cx="11430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4" name="Rectangle 4"/>
          <p:cNvSpPr>
            <a:spLocks noChangeArrowheads="1"/>
          </p:cNvSpPr>
          <p:nvPr/>
        </p:nvSpPr>
        <p:spPr bwMode="auto">
          <a:xfrm>
            <a:off x="547258" y="619721"/>
            <a:ext cx="4929188" cy="677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Stand behind line with 5 beanbags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Throw one beanbag at a time at the target mat</a:t>
            </a:r>
            <a:endParaRPr lang="en-GB" altLang="en-US" sz="1800" dirty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You can only use each beanbag once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altLang="en-US" sz="1800" dirty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How many points can you score?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altLang="en-US" sz="1800" dirty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altLang="en-US" sz="1800" dirty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**if beanbag covers 2 areas, </a:t>
            </a:r>
            <a:r>
              <a:rPr lang="en-GB" altLang="en-US" sz="18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you</a:t>
            </a: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 score the points that most of the beanbag is covering**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altLang="en-US" sz="1800" dirty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If you don’t have your own mat, chalk it onto the ground.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175" name="TextBox 7"/>
          <p:cNvSpPr txBox="1">
            <a:spLocks noChangeArrowheads="1"/>
          </p:cNvSpPr>
          <p:nvPr/>
        </p:nvSpPr>
        <p:spPr bwMode="auto">
          <a:xfrm>
            <a:off x="6465888" y="5527371"/>
            <a:ext cx="2459079" cy="1200329"/>
          </a:xfrm>
          <a:prstGeom prst="rect">
            <a:avLst/>
          </a:prstGeom>
          <a:solidFill>
            <a:srgbClr val="66FFFF"/>
          </a:solidFill>
          <a:ln w="9525">
            <a:solidFill>
              <a:srgbClr val="66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KS1 – start 2 steps away from mat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8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KS2 – start 3 steps away from mat</a:t>
            </a: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9FBAF7A-E3DC-42FB-832D-B5ECDCF3ECD0}"/>
              </a:ext>
            </a:extLst>
          </p:cNvPr>
          <p:cNvSpPr/>
          <p:nvPr/>
        </p:nvSpPr>
        <p:spPr>
          <a:xfrm>
            <a:off x="2601195" y="122535"/>
            <a:ext cx="43091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</a:rPr>
              <a:t>Beanbag darts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A0454A6-70E2-4F5D-BDE9-15C1FC4A0448}"/>
              </a:ext>
            </a:extLst>
          </p:cNvPr>
          <p:cNvSpPr/>
          <p:nvPr/>
        </p:nvSpPr>
        <p:spPr>
          <a:xfrm>
            <a:off x="7574692" y="122535"/>
            <a:ext cx="15693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EQUIPMENT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Target mat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solidFill>
                  <a:srgbClr val="FF0000"/>
                </a:solidFill>
              </a:rPr>
              <a:t>5 beanbags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92518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5A58A6A-CCD1-4D4D-B8B6-AECF2B4E6950}"/>
              </a:ext>
            </a:extLst>
          </p:cNvPr>
          <p:cNvSpPr/>
          <p:nvPr/>
        </p:nvSpPr>
        <p:spPr>
          <a:xfrm>
            <a:off x="2455074" y="297456"/>
            <a:ext cx="42338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</a:rPr>
              <a:t>Speed bounce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C08EF15-8A4D-4E09-BFB8-0DF494D0351F}"/>
              </a:ext>
            </a:extLst>
          </p:cNvPr>
          <p:cNvSpPr/>
          <p:nvPr/>
        </p:nvSpPr>
        <p:spPr>
          <a:xfrm>
            <a:off x="7432945" y="426993"/>
            <a:ext cx="13708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EQUIPMENT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solidFill>
                  <a:srgbClr val="FF0000"/>
                </a:solidFill>
              </a:rPr>
              <a:t>A line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stopwatch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0CD016B-E0A7-41C6-8DE3-3AB2B39E3F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3" t="8289" r="33784" b="34775"/>
          <a:stretch/>
        </p:blipFill>
        <p:spPr>
          <a:xfrm>
            <a:off x="6290878" y="2088292"/>
            <a:ext cx="1629803" cy="189058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0F205D8E-E243-4425-8A71-80E9D7FBEF65}"/>
              </a:ext>
            </a:extLst>
          </p:cNvPr>
          <p:cNvCxnSpPr>
            <a:cxnSpLocks/>
          </p:cNvCxnSpPr>
          <p:nvPr/>
        </p:nvCxnSpPr>
        <p:spPr>
          <a:xfrm flipV="1">
            <a:off x="6290878" y="3675842"/>
            <a:ext cx="1827511" cy="8220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Arrow: Circular 12">
            <a:extLst>
              <a:ext uri="{FF2B5EF4-FFF2-40B4-BE49-F238E27FC236}">
                <a16:creationId xmlns:a16="http://schemas.microsoft.com/office/drawing/2014/main" xmlns="" id="{52F90CEB-18F5-4CF6-B478-8BD41DE5B28B}"/>
              </a:ext>
            </a:extLst>
          </p:cNvPr>
          <p:cNvSpPr/>
          <p:nvPr/>
        </p:nvSpPr>
        <p:spPr>
          <a:xfrm>
            <a:off x="6127371" y="3823304"/>
            <a:ext cx="1305574" cy="978408"/>
          </a:xfrm>
          <a:prstGeom prst="circularArrow">
            <a:avLst>
              <a:gd name="adj1" fmla="val 0"/>
              <a:gd name="adj2" fmla="val 1142319"/>
              <a:gd name="adj3" fmla="val 20981338"/>
              <a:gd name="adj4" fmla="val 11491167"/>
              <a:gd name="adj5" fmla="val 1758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Arrow: Circular 13">
            <a:extLst>
              <a:ext uri="{FF2B5EF4-FFF2-40B4-BE49-F238E27FC236}">
                <a16:creationId xmlns:a16="http://schemas.microsoft.com/office/drawing/2014/main" xmlns="" id="{71551DC6-6C3B-468E-A10C-564C5B88F131}"/>
              </a:ext>
            </a:extLst>
          </p:cNvPr>
          <p:cNvSpPr/>
          <p:nvPr/>
        </p:nvSpPr>
        <p:spPr>
          <a:xfrm flipH="1">
            <a:off x="6127371" y="3823304"/>
            <a:ext cx="1336233" cy="978408"/>
          </a:xfrm>
          <a:prstGeom prst="circularArrow">
            <a:avLst>
              <a:gd name="adj1" fmla="val 0"/>
              <a:gd name="adj2" fmla="val 1142319"/>
              <a:gd name="adj3" fmla="val 20981338"/>
              <a:gd name="adj4" fmla="val 11491167"/>
              <a:gd name="adj5" fmla="val 1758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  <a:highlight>
                <a:srgbClr val="00FFFF"/>
              </a:highligh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40346885-0BBF-4C0F-BC18-2479CA4121ED}"/>
              </a:ext>
            </a:extLst>
          </p:cNvPr>
          <p:cNvSpPr/>
          <p:nvPr/>
        </p:nvSpPr>
        <p:spPr>
          <a:xfrm>
            <a:off x="803484" y="286375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Stand sideways next to a line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GB" altLang="en-US" dirty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Jump from 2 feet to 2 feet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GB" altLang="en-US" dirty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How many can you do in 30 seconds?</a:t>
            </a:r>
          </a:p>
        </p:txBody>
      </p:sp>
    </p:spTree>
    <p:extLst>
      <p:ext uri="{BB962C8B-B14F-4D97-AF65-F5344CB8AC3E}">
        <p14:creationId xmlns:p14="http://schemas.microsoft.com/office/powerpoint/2010/main" val="3698050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FF40372-F38B-47C3-BC56-B84FEFC2976E}"/>
              </a:ext>
            </a:extLst>
          </p:cNvPr>
          <p:cNvSpPr/>
          <p:nvPr/>
        </p:nvSpPr>
        <p:spPr>
          <a:xfrm>
            <a:off x="2163626" y="211778"/>
            <a:ext cx="51667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kern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Beanbag on head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F957531-EC9E-42AC-AABD-228501995550}"/>
              </a:ext>
            </a:extLst>
          </p:cNvPr>
          <p:cNvSpPr/>
          <p:nvPr/>
        </p:nvSpPr>
        <p:spPr>
          <a:xfrm>
            <a:off x="7500551" y="112924"/>
            <a:ext cx="14828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b="1" u="sng" kern="0" dirty="0">
                <a:solidFill>
                  <a:srgbClr val="FF0000"/>
                </a:solidFill>
              </a:rPr>
              <a:t>EQUIPMENT</a:t>
            </a:r>
          </a:p>
          <a:p>
            <a:pPr lvl="0">
              <a:defRPr/>
            </a:pPr>
            <a:r>
              <a:rPr lang="en-US" kern="0" dirty="0">
                <a:solidFill>
                  <a:srgbClr val="FF0000"/>
                </a:solidFill>
              </a:rPr>
              <a:t>Beanbag</a:t>
            </a:r>
          </a:p>
          <a:p>
            <a:pPr lvl="0">
              <a:defRPr/>
            </a:pPr>
            <a:r>
              <a:rPr lang="en-US" kern="0" dirty="0">
                <a:solidFill>
                  <a:srgbClr val="FF0000"/>
                </a:solidFill>
              </a:rPr>
              <a:t>2 cones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8DBAD75-1089-49C7-9E2B-3EDAACDCD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395200" y="4617397"/>
            <a:ext cx="1076491" cy="2028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A202DE3-D379-435B-B2C0-4EBE5DC25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4891" y="5986420"/>
            <a:ext cx="353599" cy="3962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AC3E011-2314-4FE2-BDD3-F8B280566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2335" y="2174360"/>
            <a:ext cx="353599" cy="396274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41955AF5-6A26-4C3F-A0F7-3F0149AA2492}"/>
              </a:ext>
            </a:extLst>
          </p:cNvPr>
          <p:cNvCxnSpPr>
            <a:cxnSpLocks/>
            <a:stCxn id="5" idx="1"/>
          </p:cNvCxnSpPr>
          <p:nvPr/>
        </p:nvCxnSpPr>
        <p:spPr>
          <a:xfrm flipV="1">
            <a:off x="5471691" y="1977081"/>
            <a:ext cx="2210644" cy="36547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32873081-0C1B-4D55-AA36-4B45C4B51A60}"/>
              </a:ext>
            </a:extLst>
          </p:cNvPr>
          <p:cNvCxnSpPr>
            <a:cxnSpLocks/>
          </p:cNvCxnSpPr>
          <p:nvPr/>
        </p:nvCxnSpPr>
        <p:spPr>
          <a:xfrm flipH="1">
            <a:off x="5881816" y="2286000"/>
            <a:ext cx="2360141" cy="38985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51E950EA-3A84-4CFB-A7B9-32E52D68AC03}"/>
              </a:ext>
            </a:extLst>
          </p:cNvPr>
          <p:cNvCxnSpPr>
            <a:cxnSpLocks/>
          </p:cNvCxnSpPr>
          <p:nvPr/>
        </p:nvCxnSpPr>
        <p:spPr>
          <a:xfrm>
            <a:off x="7834184" y="1977081"/>
            <a:ext cx="407773" cy="1972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05080388-B5EE-48AC-A233-797EB1CB0072}"/>
              </a:ext>
            </a:extLst>
          </p:cNvPr>
          <p:cNvSpPr/>
          <p:nvPr/>
        </p:nvSpPr>
        <p:spPr>
          <a:xfrm>
            <a:off x="546092" y="143847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Start at cone 1 with beanbag on head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GB" altLang="en-US" dirty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Walk/run up to &amp; around cone 2 and back to cone 1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GB" altLang="en-US" dirty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You have scored 1 point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GB" altLang="en-US" dirty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If you drop the beanbag, you must go back to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the previous cone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GB" altLang="en-US" dirty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How many points can you score in 30 seconds?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GB" altLang="en-US" dirty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92440444-8385-4FAE-8562-3969AB0610FB}"/>
              </a:ext>
            </a:extLst>
          </p:cNvPr>
          <p:cNvSpPr txBox="1"/>
          <p:nvPr/>
        </p:nvSpPr>
        <p:spPr>
          <a:xfrm>
            <a:off x="5497647" y="57228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  <a:endParaRPr lang="en-GB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C72233C0-B5D5-414B-91DD-9F1D45DBDC48}"/>
              </a:ext>
            </a:extLst>
          </p:cNvPr>
          <p:cNvSpPr txBox="1"/>
          <p:nvPr/>
        </p:nvSpPr>
        <p:spPr>
          <a:xfrm>
            <a:off x="7531492" y="245413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</a:t>
            </a:r>
            <a:endParaRPr lang="en-GB" b="1" dirty="0"/>
          </a:p>
        </p:txBody>
      </p:sp>
      <p:sp>
        <p:nvSpPr>
          <p:cNvPr id="32" name="TextBox 7">
            <a:extLst>
              <a:ext uri="{FF2B5EF4-FFF2-40B4-BE49-F238E27FC236}">
                <a16:creationId xmlns:a16="http://schemas.microsoft.com/office/drawing/2014/main" xmlns="" id="{C1BAB490-66A7-49ED-8BAF-3A06AC03A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221" y="5907342"/>
            <a:ext cx="1871645" cy="646331"/>
          </a:xfrm>
          <a:prstGeom prst="rect">
            <a:avLst/>
          </a:prstGeom>
          <a:solidFill>
            <a:srgbClr val="66FFFF"/>
          </a:solidFill>
          <a:ln w="9525">
            <a:solidFill>
              <a:srgbClr val="66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6 steps between each cone</a:t>
            </a:r>
            <a:endParaRPr lang="en-GB" altLang="en-US" sz="1800" dirty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214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lap and catch beanbag">
            <a:extLst>
              <a:ext uri="{FF2B5EF4-FFF2-40B4-BE49-F238E27FC236}">
                <a16:creationId xmlns:a16="http://schemas.microsoft.com/office/drawing/2014/main" xmlns="" id="{5E29FC62-1614-4965-99A5-437994175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127" y="2282626"/>
            <a:ext cx="2667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D787B60-BD6C-49D4-9817-B1FA547CEFED}"/>
              </a:ext>
            </a:extLst>
          </p:cNvPr>
          <p:cNvSpPr/>
          <p:nvPr/>
        </p:nvSpPr>
        <p:spPr>
          <a:xfrm>
            <a:off x="705365" y="213633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itchFamily="34" charset="0"/>
                <a:cs typeface="Times New Roman" pitchFamily="18" charset="0"/>
              </a:rPr>
              <a:t>Throw a beanbag in the air and: -</a:t>
            </a: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en-GB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itchFamily="34" charset="0"/>
                <a:cs typeface="Times New Roman" pitchFamily="18" charset="0"/>
              </a:rPr>
              <a:t>st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itchFamily="34" charset="0"/>
                <a:cs typeface="Times New Roman" pitchFamily="18" charset="0"/>
              </a:rPr>
              <a:t> go – clap once</a:t>
            </a: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GB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itchFamily="34" charset="0"/>
                <a:cs typeface="Times New Roman" pitchFamily="18" charset="0"/>
              </a:rPr>
              <a:t>nd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itchFamily="34" charset="0"/>
                <a:cs typeface="Times New Roman" pitchFamily="18" charset="0"/>
              </a:rPr>
              <a:t> go – clap twice</a:t>
            </a: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GB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itchFamily="34" charset="0"/>
                <a:cs typeface="Times New Roman" pitchFamily="18" charset="0"/>
              </a:rPr>
              <a:t>rd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itchFamily="34" charset="0"/>
                <a:cs typeface="Times New Roman" pitchFamily="18" charset="0"/>
              </a:rPr>
              <a:t> go – clap 3 times etc   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itchFamily="34" charset="0"/>
                <a:cs typeface="Times New Roman" pitchFamily="18" charset="0"/>
              </a:rPr>
              <a:t>                                              </a:t>
            </a: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itchFamily="34" charset="0"/>
                <a:cs typeface="Times New Roman" pitchFamily="18" charset="0"/>
              </a:rPr>
              <a:t>You MUST catch the bean bag after throwing it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kern="0" dirty="0">
                <a:solidFill>
                  <a:prstClr val="black"/>
                </a:solidFill>
                <a:cs typeface="Times New Roman" pitchFamily="18" charset="0"/>
              </a:rPr>
              <a:t>How many claps can you do before catching the beanbag?</a:t>
            </a: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ED928F4-A108-4C8B-8378-1CCFCEDB1188}"/>
              </a:ext>
            </a:extLst>
          </p:cNvPr>
          <p:cNvSpPr/>
          <p:nvPr/>
        </p:nvSpPr>
        <p:spPr>
          <a:xfrm>
            <a:off x="2614463" y="155122"/>
            <a:ext cx="436850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kern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Clap and catch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31FC2D8-1F5D-4632-9370-C5E5CB0423CE}"/>
              </a:ext>
            </a:extLst>
          </p:cNvPr>
          <p:cNvSpPr/>
          <p:nvPr/>
        </p:nvSpPr>
        <p:spPr>
          <a:xfrm>
            <a:off x="7463482" y="155122"/>
            <a:ext cx="14580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b="1" u="sng" kern="0" dirty="0">
                <a:solidFill>
                  <a:srgbClr val="FF0000"/>
                </a:solidFill>
              </a:rPr>
              <a:t>EQUIPMENT</a:t>
            </a:r>
          </a:p>
          <a:p>
            <a:pPr lvl="0">
              <a:defRPr/>
            </a:pPr>
            <a:r>
              <a:rPr lang="en-US" kern="0" dirty="0">
                <a:solidFill>
                  <a:srgbClr val="FF0000"/>
                </a:solidFill>
              </a:rPr>
              <a:t>Beanbag</a:t>
            </a:r>
          </a:p>
        </p:txBody>
      </p:sp>
    </p:spTree>
    <p:extLst>
      <p:ext uri="{BB962C8B-B14F-4D97-AF65-F5344CB8AC3E}">
        <p14:creationId xmlns:p14="http://schemas.microsoft.com/office/powerpoint/2010/main" val="214630291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766</Words>
  <Application>Microsoft Office PowerPoint</Application>
  <PresentationFormat>On-screen Show (4:3)</PresentationFormat>
  <Paragraphs>198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Narrow</vt:lpstr>
      <vt:lpstr>Calibri</vt:lpstr>
      <vt:lpstr>Times New Roman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gail halls</dc:creator>
  <cp:lastModifiedBy>Claire Moore</cp:lastModifiedBy>
  <cp:revision>18</cp:revision>
  <dcterms:created xsi:type="dcterms:W3CDTF">2019-11-15T08:24:46Z</dcterms:created>
  <dcterms:modified xsi:type="dcterms:W3CDTF">2020-04-29T09:37:51Z</dcterms:modified>
</cp:coreProperties>
</file>